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</a:t>
            </a:r>
            <a:r>
              <a:rPr lang="ru-RU" dirty="0" smtClean="0"/>
              <a:t>Perl 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5600</TotalTime>
  <Words>3533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589</cp:revision>
  <dcterms:created xsi:type="dcterms:W3CDTF">2007-12-08T16:03:35Z</dcterms:created>
  <dcterms:modified xsi:type="dcterms:W3CDTF">2013-12-04T04:48:34Z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